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DD"/>
    <a:srgbClr val="E8B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0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10696575"/>
          </a:xfrm>
          <a:custGeom>
            <a:avLst/>
            <a:gdLst/>
            <a:ahLst/>
            <a:cxnLst/>
            <a:rect l="l" t="t" r="r" b="b"/>
            <a:pathLst>
              <a:path w="7562850" h="10696575">
                <a:moveTo>
                  <a:pt x="7562849" y="10696574"/>
                </a:moveTo>
                <a:lnTo>
                  <a:pt x="0" y="10696574"/>
                </a:lnTo>
                <a:lnTo>
                  <a:pt x="0" y="0"/>
                </a:lnTo>
                <a:lnTo>
                  <a:pt x="7562849" y="0"/>
                </a:lnTo>
                <a:lnTo>
                  <a:pt x="7562849" y="10696574"/>
                </a:lnTo>
                <a:close/>
              </a:path>
            </a:pathLst>
          </a:custGeom>
          <a:solidFill>
            <a:srgbClr val="8B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6541" y="322573"/>
            <a:ext cx="6983730" cy="8029575"/>
          </a:xfrm>
          <a:custGeom>
            <a:avLst/>
            <a:gdLst/>
            <a:ahLst/>
            <a:cxnLst/>
            <a:rect l="l" t="t" r="r" b="b"/>
            <a:pathLst>
              <a:path w="6983730" h="8029575">
                <a:moveTo>
                  <a:pt x="0" y="8029248"/>
                </a:moveTo>
                <a:lnTo>
                  <a:pt x="6983357" y="8029248"/>
                </a:lnTo>
                <a:lnTo>
                  <a:pt x="6983357" y="0"/>
                </a:lnTo>
                <a:lnTo>
                  <a:pt x="0" y="0"/>
                </a:lnTo>
                <a:lnTo>
                  <a:pt x="0" y="8029248"/>
                </a:lnTo>
                <a:close/>
              </a:path>
            </a:pathLst>
          </a:custGeom>
          <a:solidFill>
            <a:srgbClr val="E8B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6541" y="8625411"/>
            <a:ext cx="6987687" cy="17395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76889" y="363961"/>
            <a:ext cx="2592975" cy="10390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1044" y="389409"/>
            <a:ext cx="1668274" cy="16492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33175" y="3904539"/>
            <a:ext cx="3088691" cy="30696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82036" y="2061892"/>
            <a:ext cx="3879929" cy="250717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43640" y="4910170"/>
            <a:ext cx="2719209" cy="237371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255884" y="1492861"/>
            <a:ext cx="4024629" cy="546735"/>
          </a:xfrm>
          <a:custGeom>
            <a:avLst/>
            <a:gdLst/>
            <a:ahLst/>
            <a:cxnLst/>
            <a:rect l="l" t="t" r="r" b="b"/>
            <a:pathLst>
              <a:path w="4024629" h="546735">
                <a:moveTo>
                  <a:pt x="4024013" y="546514"/>
                </a:moveTo>
                <a:lnTo>
                  <a:pt x="0" y="546514"/>
                </a:lnTo>
                <a:lnTo>
                  <a:pt x="0" y="0"/>
                </a:lnTo>
                <a:lnTo>
                  <a:pt x="4024013" y="0"/>
                </a:lnTo>
                <a:lnTo>
                  <a:pt x="4024013" y="546514"/>
                </a:lnTo>
                <a:close/>
              </a:path>
            </a:pathLst>
          </a:custGeom>
          <a:solidFill>
            <a:srgbClr val="8B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96541" y="2413479"/>
            <a:ext cx="2491740" cy="372745"/>
          </a:xfrm>
          <a:custGeom>
            <a:avLst/>
            <a:gdLst/>
            <a:ahLst/>
            <a:cxnLst/>
            <a:rect l="l" t="t" r="r" b="b"/>
            <a:pathLst>
              <a:path w="2491740" h="372744">
                <a:moveTo>
                  <a:pt x="2491574" y="372406"/>
                </a:moveTo>
                <a:lnTo>
                  <a:pt x="0" y="372406"/>
                </a:lnTo>
                <a:lnTo>
                  <a:pt x="0" y="0"/>
                </a:lnTo>
                <a:lnTo>
                  <a:pt x="2491574" y="0"/>
                </a:lnTo>
                <a:lnTo>
                  <a:pt x="2491574" y="372406"/>
                </a:lnTo>
                <a:close/>
              </a:path>
            </a:pathLst>
          </a:custGeom>
          <a:solidFill>
            <a:srgbClr val="8B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96541" y="4360363"/>
            <a:ext cx="2642870" cy="408305"/>
          </a:xfrm>
          <a:custGeom>
            <a:avLst/>
            <a:gdLst/>
            <a:ahLst/>
            <a:cxnLst/>
            <a:rect l="l" t="t" r="r" b="b"/>
            <a:pathLst>
              <a:path w="2642870" h="408304">
                <a:moveTo>
                  <a:pt x="2642310" y="407873"/>
                </a:moveTo>
                <a:lnTo>
                  <a:pt x="0" y="407873"/>
                </a:lnTo>
                <a:lnTo>
                  <a:pt x="0" y="0"/>
                </a:lnTo>
                <a:lnTo>
                  <a:pt x="2642310" y="0"/>
                </a:lnTo>
                <a:lnTo>
                  <a:pt x="2642310" y="407873"/>
                </a:lnTo>
                <a:close/>
              </a:path>
            </a:pathLst>
          </a:custGeom>
          <a:solidFill>
            <a:srgbClr val="8B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35138" y="3205595"/>
            <a:ext cx="1548765" cy="203835"/>
          </a:xfrm>
          <a:custGeom>
            <a:avLst/>
            <a:gdLst/>
            <a:ahLst/>
            <a:cxnLst/>
            <a:rect l="l" t="t" r="r" b="b"/>
            <a:pathLst>
              <a:path w="1548764" h="203835">
                <a:moveTo>
                  <a:pt x="1548547" y="203713"/>
                </a:moveTo>
                <a:lnTo>
                  <a:pt x="0" y="203713"/>
                </a:lnTo>
                <a:lnTo>
                  <a:pt x="0" y="0"/>
                </a:lnTo>
                <a:lnTo>
                  <a:pt x="1548547" y="0"/>
                </a:lnTo>
                <a:lnTo>
                  <a:pt x="1548547" y="203713"/>
                </a:lnTo>
                <a:close/>
              </a:path>
            </a:pathLst>
          </a:custGeom>
          <a:solidFill>
            <a:srgbClr val="8B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35138" y="5168942"/>
            <a:ext cx="1401445" cy="244475"/>
          </a:xfrm>
          <a:custGeom>
            <a:avLst/>
            <a:gdLst/>
            <a:ahLst/>
            <a:cxnLst/>
            <a:rect l="l" t="t" r="r" b="b"/>
            <a:pathLst>
              <a:path w="1401445" h="244475">
                <a:moveTo>
                  <a:pt x="0" y="0"/>
                </a:moveTo>
                <a:lnTo>
                  <a:pt x="1400956" y="0"/>
                </a:lnTo>
                <a:lnTo>
                  <a:pt x="1400956" y="244347"/>
                </a:lnTo>
                <a:lnTo>
                  <a:pt x="0" y="244347"/>
                </a:lnTo>
                <a:lnTo>
                  <a:pt x="0" y="0"/>
                </a:lnTo>
                <a:close/>
              </a:path>
            </a:pathLst>
          </a:custGeom>
          <a:solidFill>
            <a:srgbClr val="8B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8517" y="1602506"/>
            <a:ext cx="3839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Raleway" pitchFamily="2" charset="0"/>
                <a:cs typeface="Arial"/>
              </a:rPr>
              <a:t>SAINT</a:t>
            </a:r>
            <a:r>
              <a:rPr sz="1800" b="1" spc="-20" dirty="0">
                <a:latin typeface="Raleway" pitchFamily="2" charset="0"/>
                <a:cs typeface="Arial"/>
              </a:rPr>
              <a:t> </a:t>
            </a:r>
            <a:r>
              <a:rPr sz="1800" b="1" dirty="0">
                <a:latin typeface="Raleway" pitchFamily="2" charset="0"/>
                <a:cs typeface="Arial"/>
              </a:rPr>
              <a:t>JEAN</a:t>
            </a:r>
            <a:r>
              <a:rPr sz="1800" b="1" spc="-15" dirty="0">
                <a:latin typeface="Raleway" pitchFamily="2" charset="0"/>
                <a:cs typeface="Arial"/>
              </a:rPr>
              <a:t> </a:t>
            </a:r>
            <a:r>
              <a:rPr sz="1800" b="1" dirty="0">
                <a:latin typeface="Raleway" pitchFamily="2" charset="0"/>
                <a:cs typeface="Arial"/>
              </a:rPr>
              <a:t>DE</a:t>
            </a:r>
            <a:r>
              <a:rPr sz="1800" b="1" spc="-20" dirty="0">
                <a:latin typeface="Raleway" pitchFamily="2" charset="0"/>
                <a:cs typeface="Arial"/>
              </a:rPr>
              <a:t> </a:t>
            </a:r>
            <a:r>
              <a:rPr sz="1800" b="1" dirty="0">
                <a:latin typeface="Raleway" pitchFamily="2" charset="0"/>
                <a:cs typeface="Arial"/>
              </a:rPr>
              <a:t>LUZ</a:t>
            </a:r>
            <a:r>
              <a:rPr sz="1800" b="1" spc="-15" dirty="0">
                <a:latin typeface="Raleway" pitchFamily="2" charset="0"/>
                <a:cs typeface="Arial"/>
              </a:rPr>
              <a:t> </a:t>
            </a:r>
            <a:r>
              <a:rPr sz="1800" b="1" spc="270" dirty="0">
                <a:latin typeface="Raleway" pitchFamily="2" charset="0"/>
                <a:cs typeface="Arial"/>
              </a:rPr>
              <a:t>-</a:t>
            </a:r>
            <a:r>
              <a:rPr sz="1800" b="1" spc="-20" dirty="0">
                <a:latin typeface="Raleway" pitchFamily="2" charset="0"/>
                <a:cs typeface="Arial"/>
              </a:rPr>
              <a:t> </a:t>
            </a:r>
            <a:r>
              <a:rPr sz="1800" b="1" spc="75" dirty="0">
                <a:latin typeface="Raleway" pitchFamily="2" charset="0"/>
                <a:cs typeface="Arial"/>
              </a:rPr>
              <a:t>CHANTACO</a:t>
            </a:r>
            <a:endParaRPr sz="1800" b="1" dirty="0">
              <a:latin typeface="Raleway" pitchFamily="2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" y="9329615"/>
            <a:ext cx="3825001" cy="863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0695" algn="ctr">
              <a:lnSpc>
                <a:spcPct val="112700"/>
              </a:lnSpc>
              <a:spcBef>
                <a:spcPts val="100"/>
              </a:spcBef>
            </a:pPr>
            <a:r>
              <a:rPr sz="1200" b="1" dirty="0">
                <a:latin typeface="Raleway" pitchFamily="2" charset="0"/>
                <a:cs typeface="Arial"/>
              </a:rPr>
              <a:t>DROITS</a:t>
            </a:r>
            <a:r>
              <a:rPr sz="1200" b="1" spc="120" dirty="0">
                <a:latin typeface="Raleway" pitchFamily="2" charset="0"/>
                <a:cs typeface="Arial"/>
              </a:rPr>
              <a:t> </a:t>
            </a:r>
            <a:r>
              <a:rPr sz="1200" b="1" dirty="0">
                <a:latin typeface="Raleway" pitchFamily="2" charset="0"/>
                <a:cs typeface="Arial"/>
              </a:rPr>
              <a:t>D’INSCRIPTIONS</a:t>
            </a:r>
            <a:r>
              <a:rPr sz="1200" b="1" spc="120" dirty="0">
                <a:latin typeface="Raleway" pitchFamily="2" charset="0"/>
                <a:cs typeface="Arial"/>
              </a:rPr>
              <a:t> </a:t>
            </a:r>
            <a:r>
              <a:rPr sz="1200" b="1" spc="-50" dirty="0">
                <a:latin typeface="Raleway" pitchFamily="2" charset="0"/>
                <a:cs typeface="Arial"/>
              </a:rPr>
              <a:t>:</a:t>
            </a:r>
            <a:endParaRPr lang="fr-FR" sz="1200" b="1" spc="-50" dirty="0">
              <a:latin typeface="Raleway" pitchFamily="2" charset="0"/>
              <a:cs typeface="Arial"/>
            </a:endParaRPr>
          </a:p>
          <a:p>
            <a:pPr marL="12700" marR="5080" indent="480695" algn="ctr">
              <a:lnSpc>
                <a:spcPct val="112700"/>
              </a:lnSpc>
              <a:spcBef>
                <a:spcPts val="100"/>
              </a:spcBef>
            </a:pPr>
            <a:r>
              <a:rPr sz="1200" b="1" dirty="0">
                <a:latin typeface="Raleway" pitchFamily="2" charset="0"/>
                <a:cs typeface="Arial"/>
              </a:rPr>
              <a:t>SIMPLE</a:t>
            </a:r>
            <a:r>
              <a:rPr sz="1200" b="1" spc="5" dirty="0">
                <a:latin typeface="Raleway" pitchFamily="2" charset="0"/>
                <a:cs typeface="Arial"/>
              </a:rPr>
              <a:t> </a:t>
            </a:r>
            <a:r>
              <a:rPr sz="1200" b="1" spc="100" dirty="0">
                <a:latin typeface="Raleway" pitchFamily="2" charset="0"/>
                <a:cs typeface="Arial"/>
              </a:rPr>
              <a:t>20</a:t>
            </a:r>
            <a:r>
              <a:rPr sz="1200" b="1" spc="10" dirty="0">
                <a:latin typeface="Raleway" pitchFamily="2" charset="0"/>
                <a:cs typeface="Arial"/>
              </a:rPr>
              <a:t> </a:t>
            </a:r>
            <a:r>
              <a:rPr sz="1200" b="1" spc="130" dirty="0">
                <a:latin typeface="Raleway" pitchFamily="2" charset="0"/>
                <a:cs typeface="Arial"/>
              </a:rPr>
              <a:t>€,</a:t>
            </a:r>
            <a:r>
              <a:rPr sz="1200" b="1" spc="5" dirty="0">
                <a:latin typeface="Raleway" pitchFamily="2" charset="0"/>
                <a:cs typeface="Arial"/>
              </a:rPr>
              <a:t> </a:t>
            </a:r>
            <a:r>
              <a:rPr sz="1200" b="1" dirty="0">
                <a:latin typeface="Raleway" pitchFamily="2" charset="0"/>
                <a:cs typeface="Arial"/>
              </a:rPr>
              <a:t>DOUBLE</a:t>
            </a:r>
            <a:r>
              <a:rPr sz="1200" b="1" spc="10" dirty="0">
                <a:latin typeface="Raleway" pitchFamily="2" charset="0"/>
                <a:cs typeface="Arial"/>
              </a:rPr>
              <a:t> </a:t>
            </a:r>
            <a:r>
              <a:rPr sz="1200" b="1" dirty="0">
                <a:latin typeface="Raleway" pitchFamily="2" charset="0"/>
                <a:cs typeface="Arial"/>
              </a:rPr>
              <a:t>24</a:t>
            </a:r>
            <a:r>
              <a:rPr sz="1200" b="1" spc="5" dirty="0">
                <a:latin typeface="Raleway" pitchFamily="2" charset="0"/>
                <a:cs typeface="Arial"/>
              </a:rPr>
              <a:t> </a:t>
            </a:r>
            <a:r>
              <a:rPr sz="1200" b="1" spc="330" dirty="0">
                <a:latin typeface="Raleway" pitchFamily="2" charset="0"/>
                <a:cs typeface="Arial"/>
              </a:rPr>
              <a:t>€</a:t>
            </a:r>
            <a:r>
              <a:rPr sz="1200" b="1" dirty="0">
                <a:latin typeface="Raleway" pitchFamily="2" charset="0"/>
                <a:cs typeface="Arial"/>
              </a:rPr>
              <a:t>PAR</a:t>
            </a:r>
            <a:r>
              <a:rPr sz="1200" b="1" spc="5" dirty="0">
                <a:latin typeface="Raleway" pitchFamily="2" charset="0"/>
                <a:cs typeface="Arial"/>
              </a:rPr>
              <a:t> </a:t>
            </a:r>
            <a:r>
              <a:rPr sz="1200" b="1" spc="-10" dirty="0">
                <a:latin typeface="Raleway" pitchFamily="2" charset="0"/>
                <a:cs typeface="Arial"/>
              </a:rPr>
              <a:t>ÉQUIPE</a:t>
            </a:r>
            <a:endParaRPr sz="1200" b="1" dirty="0">
              <a:latin typeface="Raleway" pitchFamily="2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b="1" dirty="0">
                <a:latin typeface="Raleway" pitchFamily="2" charset="0"/>
                <a:cs typeface="Arial"/>
              </a:rPr>
              <a:t>INTÉGRALEMENT</a:t>
            </a:r>
            <a:r>
              <a:rPr sz="1200" b="1" spc="25" dirty="0">
                <a:latin typeface="Raleway" pitchFamily="2" charset="0"/>
                <a:cs typeface="Arial"/>
              </a:rPr>
              <a:t> </a:t>
            </a:r>
            <a:r>
              <a:rPr sz="1200" b="1" spc="-10" dirty="0">
                <a:latin typeface="Raleway" pitchFamily="2" charset="0"/>
                <a:cs typeface="Arial"/>
              </a:rPr>
              <a:t>REVERSÉS</a:t>
            </a:r>
            <a:endParaRPr sz="1200" b="1" dirty="0">
              <a:latin typeface="Raleway" pitchFamily="2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200" b="1" dirty="0">
                <a:latin typeface="Raleway" pitchFamily="2" charset="0"/>
                <a:cs typeface="Arial"/>
              </a:rPr>
              <a:t>À</a:t>
            </a:r>
            <a:r>
              <a:rPr sz="1200" b="1" spc="35" dirty="0">
                <a:latin typeface="Raleway" pitchFamily="2" charset="0"/>
                <a:cs typeface="Arial"/>
              </a:rPr>
              <a:t> </a:t>
            </a:r>
            <a:r>
              <a:rPr sz="1200" b="1" dirty="0">
                <a:latin typeface="Raleway" pitchFamily="2" charset="0"/>
                <a:cs typeface="Arial"/>
              </a:rPr>
              <a:t>LA</a:t>
            </a:r>
            <a:r>
              <a:rPr sz="1200" b="1" spc="35" dirty="0">
                <a:latin typeface="Raleway" pitchFamily="2" charset="0"/>
                <a:cs typeface="Arial"/>
              </a:rPr>
              <a:t> </a:t>
            </a:r>
            <a:r>
              <a:rPr sz="1200" b="1" dirty="0">
                <a:latin typeface="Raleway" pitchFamily="2" charset="0"/>
                <a:cs typeface="Arial"/>
              </a:rPr>
              <a:t>FONDATION</a:t>
            </a:r>
            <a:r>
              <a:rPr sz="1200" b="1" spc="35" dirty="0">
                <a:latin typeface="Raleway" pitchFamily="2" charset="0"/>
                <a:cs typeface="Arial"/>
              </a:rPr>
              <a:t> </a:t>
            </a:r>
            <a:r>
              <a:rPr sz="1200" b="1" spc="-10" dirty="0">
                <a:latin typeface="Raleway" pitchFamily="2" charset="0"/>
                <a:cs typeface="Arial"/>
              </a:rPr>
              <a:t>PHILIPPE</a:t>
            </a:r>
            <a:r>
              <a:rPr sz="1200" b="1" spc="35" dirty="0">
                <a:latin typeface="Raleway" pitchFamily="2" charset="0"/>
                <a:cs typeface="Arial"/>
              </a:rPr>
              <a:t> </a:t>
            </a:r>
            <a:r>
              <a:rPr sz="1200" b="1" spc="-10" dirty="0">
                <a:latin typeface="Raleway" pitchFamily="2" charset="0"/>
                <a:cs typeface="Arial"/>
              </a:rPr>
              <a:t>CHATRIER</a:t>
            </a:r>
            <a:endParaRPr sz="1200" b="1" dirty="0">
              <a:latin typeface="Raleway" pitchFamily="2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151" y="2466000"/>
            <a:ext cx="3801745" cy="1669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Raleway" pitchFamily="2" charset="0"/>
                <a:cs typeface="Arial"/>
              </a:rPr>
              <a:t>SAMEDI</a:t>
            </a:r>
            <a:r>
              <a:rPr sz="1600" b="1" spc="40" dirty="0">
                <a:latin typeface="Raleway" pitchFamily="2" charset="0"/>
                <a:cs typeface="Arial"/>
              </a:rPr>
              <a:t> </a:t>
            </a:r>
            <a:r>
              <a:rPr lang="fr-FR" sz="1600" b="1" spc="70" dirty="0">
                <a:latin typeface="Raleway" pitchFamily="2" charset="0"/>
                <a:cs typeface="Arial"/>
              </a:rPr>
              <a:t>17</a:t>
            </a:r>
            <a:r>
              <a:rPr sz="1600" b="1" spc="40" dirty="0">
                <a:latin typeface="Raleway" pitchFamily="2" charset="0"/>
                <a:cs typeface="Arial"/>
              </a:rPr>
              <a:t> </a:t>
            </a:r>
            <a:r>
              <a:rPr sz="1600" b="1" spc="55" dirty="0">
                <a:latin typeface="Raleway" pitchFamily="2" charset="0"/>
                <a:cs typeface="Arial"/>
              </a:rPr>
              <a:t>AOÛT</a:t>
            </a:r>
            <a:r>
              <a:rPr sz="1600" b="1" spc="45" dirty="0">
                <a:latin typeface="Raleway" pitchFamily="2" charset="0"/>
                <a:cs typeface="Arial"/>
              </a:rPr>
              <a:t> </a:t>
            </a:r>
            <a:r>
              <a:rPr sz="1600" b="1" spc="110" dirty="0">
                <a:latin typeface="Raleway" pitchFamily="2" charset="0"/>
                <a:cs typeface="Arial"/>
              </a:rPr>
              <a:t>202</a:t>
            </a:r>
            <a:r>
              <a:rPr lang="fr-FR" sz="1600" b="1" spc="110" dirty="0">
                <a:latin typeface="Raleway" pitchFamily="2" charset="0"/>
                <a:cs typeface="Arial"/>
              </a:rPr>
              <a:t>4</a:t>
            </a:r>
            <a:endParaRPr sz="1600" b="1" dirty="0">
              <a:latin typeface="Raleway" pitchFamily="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600" dirty="0">
              <a:latin typeface="Raleway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dirty="0">
                <a:latin typeface="Raleway" pitchFamily="2" charset="0"/>
                <a:cs typeface="Arial"/>
              </a:rPr>
              <a:t>DE</a:t>
            </a:r>
            <a:r>
              <a:rPr sz="1150" b="1" spc="-20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9H</a:t>
            </a:r>
            <a:r>
              <a:rPr sz="1150" b="1" spc="-20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À</a:t>
            </a:r>
            <a:r>
              <a:rPr sz="1150" b="1" spc="-20" dirty="0">
                <a:latin typeface="Raleway" pitchFamily="2" charset="0"/>
                <a:cs typeface="Arial"/>
              </a:rPr>
              <a:t> </a:t>
            </a:r>
            <a:r>
              <a:rPr sz="1150" b="1" spc="-75" dirty="0">
                <a:latin typeface="Raleway" pitchFamily="2" charset="0"/>
                <a:cs typeface="Arial"/>
              </a:rPr>
              <a:t>13</a:t>
            </a:r>
            <a:r>
              <a:rPr sz="1150" b="1" spc="-15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H</a:t>
            </a:r>
            <a:r>
              <a:rPr sz="1150" b="1" spc="-20" dirty="0">
                <a:latin typeface="Raleway" pitchFamily="2" charset="0"/>
                <a:cs typeface="Arial"/>
              </a:rPr>
              <a:t> </a:t>
            </a:r>
            <a:r>
              <a:rPr sz="1150" b="1" spc="-50" dirty="0">
                <a:latin typeface="Raleway" pitchFamily="2" charset="0"/>
                <a:cs typeface="Arial"/>
              </a:rPr>
              <a:t>:</a:t>
            </a:r>
            <a:endParaRPr sz="1150" b="1" dirty="0">
              <a:latin typeface="Raleway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50" dirty="0">
                <a:latin typeface="Raleway" pitchFamily="2" charset="0"/>
                <a:cs typeface="Arial"/>
              </a:rPr>
              <a:t>TOURNOI</a:t>
            </a:r>
            <a:r>
              <a:rPr sz="1150" spc="-1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DE</a:t>
            </a:r>
            <a:r>
              <a:rPr sz="1150" spc="-10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TENNIS</a:t>
            </a:r>
            <a:r>
              <a:rPr sz="1150" b="1" spc="-10" dirty="0">
                <a:latin typeface="Raleway" pitchFamily="2" charset="0"/>
                <a:cs typeface="Arial"/>
              </a:rPr>
              <a:t> EN DOUBLE</a:t>
            </a:r>
            <a:endParaRPr lang="fr-FR" sz="1150" b="1" spc="-10" dirty="0">
              <a:latin typeface="Raleway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50" dirty="0">
                <a:latin typeface="Raleway" pitchFamily="2" charset="0"/>
                <a:cs typeface="Arial"/>
              </a:rPr>
              <a:t>OUVERT</a:t>
            </a:r>
            <a:r>
              <a:rPr sz="1150" spc="3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À</a:t>
            </a:r>
            <a:r>
              <a:rPr sz="1150" spc="3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TOUS,</a:t>
            </a:r>
            <a:r>
              <a:rPr sz="1150" spc="4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LICENCIÉS</a:t>
            </a:r>
            <a:r>
              <a:rPr sz="1150" spc="3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OU</a:t>
            </a:r>
            <a:r>
              <a:rPr sz="1150" spc="4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NON</a:t>
            </a:r>
            <a:r>
              <a:rPr sz="1150" spc="35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LICENCIÉS </a:t>
            </a:r>
            <a:r>
              <a:rPr sz="1150" dirty="0">
                <a:latin typeface="Raleway" pitchFamily="2" charset="0"/>
                <a:cs typeface="Arial"/>
              </a:rPr>
              <a:t>DAMES,</a:t>
            </a:r>
            <a:r>
              <a:rPr sz="1150" spc="-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MESSIEURS, MIXTE</a:t>
            </a:r>
            <a:r>
              <a:rPr sz="1150" spc="-5" dirty="0">
                <a:latin typeface="Raleway" pitchFamily="2" charset="0"/>
                <a:cs typeface="Arial"/>
              </a:rPr>
              <a:t> </a:t>
            </a:r>
            <a:r>
              <a:rPr sz="1150" spc="165" dirty="0">
                <a:latin typeface="Raleway" pitchFamily="2" charset="0"/>
                <a:cs typeface="Arial"/>
              </a:rPr>
              <a:t>-</a:t>
            </a:r>
            <a:r>
              <a:rPr sz="1150" spc="-1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À</a:t>
            </a:r>
            <a:r>
              <a:rPr sz="1150" spc="-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PARTIR</a:t>
            </a:r>
            <a:r>
              <a:rPr sz="1150" spc="-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DE</a:t>
            </a:r>
            <a:r>
              <a:rPr sz="1150" spc="-5" dirty="0">
                <a:latin typeface="Raleway" pitchFamily="2" charset="0"/>
                <a:cs typeface="Arial"/>
              </a:rPr>
              <a:t> </a:t>
            </a:r>
            <a:r>
              <a:rPr sz="1150" spc="-204" dirty="0">
                <a:latin typeface="Raleway" pitchFamily="2" charset="0"/>
                <a:cs typeface="Arial"/>
              </a:rPr>
              <a:t>11</a:t>
            </a:r>
            <a:r>
              <a:rPr sz="1150" spc="-10" dirty="0">
                <a:latin typeface="Raleway" pitchFamily="2" charset="0"/>
                <a:cs typeface="Arial"/>
              </a:rPr>
              <a:t> </a:t>
            </a:r>
            <a:r>
              <a:rPr sz="1150" spc="-25" dirty="0">
                <a:latin typeface="Raleway" pitchFamily="2" charset="0"/>
                <a:cs typeface="Arial"/>
              </a:rPr>
              <a:t>ANS </a:t>
            </a:r>
            <a:r>
              <a:rPr sz="1150" spc="10" dirty="0">
                <a:latin typeface="Raleway" pitchFamily="2" charset="0"/>
                <a:cs typeface="Arial"/>
              </a:rPr>
              <a:t>ANIMATION</a:t>
            </a:r>
            <a:r>
              <a:rPr sz="1150" spc="55" dirty="0">
                <a:latin typeface="Raleway" pitchFamily="2" charset="0"/>
                <a:cs typeface="Arial"/>
              </a:rPr>
              <a:t> </a:t>
            </a:r>
            <a:r>
              <a:rPr sz="1150" spc="10" dirty="0">
                <a:latin typeface="Raleway" pitchFamily="2" charset="0"/>
                <a:cs typeface="Arial"/>
              </a:rPr>
              <a:t>CONVIVIALE</a:t>
            </a:r>
            <a:r>
              <a:rPr sz="1150" spc="60" dirty="0">
                <a:latin typeface="Raleway" pitchFamily="2" charset="0"/>
                <a:cs typeface="Arial"/>
              </a:rPr>
              <a:t> </a:t>
            </a:r>
            <a:r>
              <a:rPr sz="1150" spc="165" dirty="0">
                <a:latin typeface="Raleway" pitchFamily="2" charset="0"/>
                <a:cs typeface="Arial"/>
              </a:rPr>
              <a:t>-</a:t>
            </a:r>
            <a:r>
              <a:rPr sz="1150" spc="60" dirty="0">
                <a:latin typeface="Raleway" pitchFamily="2" charset="0"/>
                <a:cs typeface="Arial"/>
              </a:rPr>
              <a:t> </a:t>
            </a:r>
            <a:r>
              <a:rPr sz="1150" spc="10" dirty="0">
                <a:latin typeface="Raleway" pitchFamily="2" charset="0"/>
                <a:cs typeface="Arial"/>
              </a:rPr>
              <a:t>FORMULE</a:t>
            </a:r>
            <a:r>
              <a:rPr sz="1150" spc="60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MULTICHANCES</a:t>
            </a:r>
            <a:endParaRPr sz="1150" dirty="0">
              <a:latin typeface="Raleway" pitchFamily="2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151" y="4448636"/>
            <a:ext cx="2778125" cy="1957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0" dirty="0">
                <a:latin typeface="Raleway" pitchFamily="2" charset="0"/>
                <a:cs typeface="Arial"/>
              </a:rPr>
              <a:t>DIMANCHE</a:t>
            </a:r>
            <a:r>
              <a:rPr sz="1600" b="1" spc="-50" dirty="0">
                <a:latin typeface="Raleway" pitchFamily="2" charset="0"/>
                <a:cs typeface="Arial"/>
              </a:rPr>
              <a:t> </a:t>
            </a:r>
            <a:r>
              <a:rPr lang="fr-FR" sz="1600" b="1" spc="85" dirty="0">
                <a:latin typeface="Raleway" pitchFamily="2" charset="0"/>
                <a:cs typeface="Arial"/>
              </a:rPr>
              <a:t>18</a:t>
            </a:r>
            <a:r>
              <a:rPr sz="1600" b="1" spc="-50" dirty="0">
                <a:latin typeface="Raleway" pitchFamily="2" charset="0"/>
                <a:cs typeface="Arial"/>
              </a:rPr>
              <a:t> </a:t>
            </a:r>
            <a:r>
              <a:rPr sz="1600" b="1" spc="55" dirty="0">
                <a:latin typeface="Raleway" pitchFamily="2" charset="0"/>
                <a:cs typeface="Arial"/>
              </a:rPr>
              <a:t>AOÛT</a:t>
            </a:r>
            <a:r>
              <a:rPr sz="1600" b="1" spc="-45" dirty="0">
                <a:latin typeface="Raleway" pitchFamily="2" charset="0"/>
                <a:cs typeface="Arial"/>
              </a:rPr>
              <a:t> </a:t>
            </a:r>
            <a:r>
              <a:rPr sz="1600" b="1" spc="110" dirty="0">
                <a:latin typeface="Raleway" pitchFamily="2" charset="0"/>
                <a:cs typeface="Arial"/>
              </a:rPr>
              <a:t>202</a:t>
            </a:r>
            <a:r>
              <a:rPr lang="fr-FR" sz="1600" b="1" spc="110" dirty="0">
                <a:latin typeface="Raleway" pitchFamily="2" charset="0"/>
                <a:cs typeface="Arial"/>
              </a:rPr>
              <a:t>4</a:t>
            </a:r>
            <a:endParaRPr sz="1600" b="1" dirty="0">
              <a:latin typeface="Raleway" pitchFamily="2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b="1" dirty="0">
                <a:latin typeface="Raleway" pitchFamily="2" charset="0"/>
                <a:cs typeface="Arial"/>
              </a:rPr>
              <a:t>À</a:t>
            </a:r>
            <a:r>
              <a:rPr sz="1150" b="1" spc="-20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PARTIR</a:t>
            </a:r>
            <a:r>
              <a:rPr sz="1150" b="1" spc="-20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DE</a:t>
            </a:r>
            <a:r>
              <a:rPr sz="1150" b="1" spc="-20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9H</a:t>
            </a:r>
            <a:r>
              <a:rPr sz="1150" b="1" spc="-20" dirty="0">
                <a:latin typeface="Raleway" pitchFamily="2" charset="0"/>
                <a:cs typeface="Arial"/>
              </a:rPr>
              <a:t> </a:t>
            </a:r>
            <a:r>
              <a:rPr sz="1150" b="1" spc="-50" dirty="0">
                <a:latin typeface="Raleway" pitchFamily="2" charset="0"/>
                <a:cs typeface="Arial"/>
              </a:rPr>
              <a:t>:</a:t>
            </a:r>
            <a:endParaRPr sz="1150" b="1" dirty="0">
              <a:latin typeface="Raleway" pitchFamily="2" charset="0"/>
              <a:cs typeface="Arial"/>
            </a:endParaRPr>
          </a:p>
          <a:p>
            <a:pPr marL="12700" marR="509270">
              <a:lnSpc>
                <a:spcPct val="113700"/>
              </a:lnSpc>
            </a:pPr>
            <a:r>
              <a:rPr sz="1150" dirty="0">
                <a:latin typeface="Raleway" pitchFamily="2" charset="0"/>
                <a:cs typeface="Arial"/>
              </a:rPr>
              <a:t>TOURNOI</a:t>
            </a:r>
            <a:r>
              <a:rPr sz="1150" spc="-1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DE</a:t>
            </a:r>
            <a:r>
              <a:rPr sz="1150" spc="-10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TENNIS</a:t>
            </a:r>
            <a:r>
              <a:rPr sz="1150" b="1" spc="-10" dirty="0">
                <a:latin typeface="Raleway" pitchFamily="2" charset="0"/>
                <a:cs typeface="Arial"/>
              </a:rPr>
              <a:t> EN SIMPLE </a:t>
            </a:r>
            <a:r>
              <a:rPr sz="1150" dirty="0">
                <a:latin typeface="Raleway" pitchFamily="2" charset="0"/>
                <a:cs typeface="Arial"/>
              </a:rPr>
              <a:t>4ÈME</a:t>
            </a:r>
            <a:r>
              <a:rPr sz="1150" spc="15" dirty="0">
                <a:latin typeface="Raleway" pitchFamily="2" charset="0"/>
                <a:cs typeface="Arial"/>
              </a:rPr>
              <a:t> </a:t>
            </a:r>
            <a:r>
              <a:rPr sz="1150" spc="-20" dirty="0">
                <a:latin typeface="Raleway" pitchFamily="2" charset="0"/>
                <a:cs typeface="Arial"/>
              </a:rPr>
              <a:t>SÉRIE</a:t>
            </a:r>
            <a:r>
              <a:rPr sz="1150" spc="1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(NC</a:t>
            </a:r>
            <a:r>
              <a:rPr sz="1150" spc="1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À</a:t>
            </a:r>
            <a:r>
              <a:rPr sz="1150" spc="15" dirty="0">
                <a:latin typeface="Raleway" pitchFamily="2" charset="0"/>
                <a:cs typeface="Arial"/>
              </a:rPr>
              <a:t> </a:t>
            </a:r>
            <a:r>
              <a:rPr sz="1150" spc="-20" dirty="0">
                <a:latin typeface="Raleway" pitchFamily="2" charset="0"/>
                <a:cs typeface="Arial"/>
              </a:rPr>
              <a:t>30/1)</a:t>
            </a:r>
            <a:endParaRPr sz="1150" dirty="0">
              <a:latin typeface="Raleway" pitchFamily="2" charset="0"/>
              <a:cs typeface="Arial"/>
            </a:endParaRPr>
          </a:p>
          <a:p>
            <a:pPr marL="12700" marR="5080">
              <a:lnSpc>
                <a:spcPct val="113700"/>
              </a:lnSpc>
            </a:pPr>
            <a:r>
              <a:rPr sz="1150" dirty="0">
                <a:latin typeface="Raleway" pitchFamily="2" charset="0"/>
                <a:cs typeface="Arial"/>
              </a:rPr>
              <a:t>SIMPLE</a:t>
            </a:r>
            <a:r>
              <a:rPr sz="1150" spc="5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DAMES</a:t>
            </a:r>
            <a:r>
              <a:rPr sz="1150" spc="55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ET</a:t>
            </a:r>
            <a:r>
              <a:rPr sz="1150" spc="5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SIMPLE</a:t>
            </a:r>
            <a:r>
              <a:rPr sz="1150" spc="55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MESSIEURS </a:t>
            </a:r>
            <a:r>
              <a:rPr sz="1150" spc="45" dirty="0">
                <a:latin typeface="Raleway" pitchFamily="2" charset="0"/>
                <a:cs typeface="Arial"/>
              </a:rPr>
              <a:t>HOMOLOGUÉS</a:t>
            </a:r>
            <a:r>
              <a:rPr sz="1150" spc="75" dirty="0">
                <a:latin typeface="Raleway" pitchFamily="2" charset="0"/>
                <a:cs typeface="Arial"/>
              </a:rPr>
              <a:t> </a:t>
            </a:r>
            <a:r>
              <a:rPr sz="1150" spc="10" dirty="0">
                <a:latin typeface="Raleway" pitchFamily="2" charset="0"/>
                <a:cs typeface="Arial"/>
              </a:rPr>
              <a:t>(MATCHS</a:t>
            </a:r>
            <a:r>
              <a:rPr sz="1150" spc="75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LIBRES) </a:t>
            </a:r>
            <a:r>
              <a:rPr sz="1150" dirty="0">
                <a:latin typeface="Raleway" pitchFamily="2" charset="0"/>
                <a:cs typeface="Arial"/>
              </a:rPr>
              <a:t>TOURNOI</a:t>
            </a:r>
            <a:r>
              <a:rPr sz="1150" spc="114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MULTI</a:t>
            </a:r>
            <a:r>
              <a:rPr sz="1150" spc="12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CHANCE</a:t>
            </a:r>
            <a:r>
              <a:rPr sz="1150" spc="120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(TMC).</a:t>
            </a:r>
            <a:endParaRPr sz="1150" dirty="0">
              <a:latin typeface="Raleway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50" spc="-50" dirty="0">
                <a:latin typeface="Raleway" pitchFamily="2" charset="0"/>
                <a:cs typeface="Arial"/>
              </a:rPr>
              <a:t>16H</a:t>
            </a:r>
            <a:r>
              <a:rPr sz="1150" spc="-35" dirty="0">
                <a:latin typeface="Raleway" pitchFamily="2" charset="0"/>
                <a:cs typeface="Arial"/>
              </a:rPr>
              <a:t> </a:t>
            </a:r>
            <a:r>
              <a:rPr sz="1150" spc="-80" dirty="0">
                <a:latin typeface="Raleway" pitchFamily="2" charset="0"/>
                <a:cs typeface="Arial"/>
              </a:rPr>
              <a:t>:</a:t>
            </a:r>
            <a:r>
              <a:rPr sz="1150" spc="-2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REMISE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DES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PRIX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ET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COCKTAIL</a:t>
            </a:r>
            <a:endParaRPr sz="1150" dirty="0">
              <a:latin typeface="Raleway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841" y="6558181"/>
            <a:ext cx="1132209" cy="39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50" b="1" dirty="0">
                <a:latin typeface="Raleway" pitchFamily="2" charset="0"/>
                <a:cs typeface="Arial"/>
              </a:rPr>
              <a:t>DE</a:t>
            </a:r>
            <a:r>
              <a:rPr sz="1150" b="1" spc="-15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9H</a:t>
            </a:r>
            <a:r>
              <a:rPr sz="1150" b="1" spc="-15" dirty="0">
                <a:latin typeface="Raleway" pitchFamily="2" charset="0"/>
                <a:cs typeface="Arial"/>
              </a:rPr>
              <a:t> </a:t>
            </a:r>
            <a:r>
              <a:rPr sz="1150" b="1" dirty="0">
                <a:latin typeface="Raleway" pitchFamily="2" charset="0"/>
                <a:cs typeface="Arial"/>
              </a:rPr>
              <a:t>À</a:t>
            </a:r>
            <a:r>
              <a:rPr sz="1150" b="1" spc="-15" dirty="0">
                <a:latin typeface="Raleway" pitchFamily="2" charset="0"/>
                <a:cs typeface="Arial"/>
              </a:rPr>
              <a:t> </a:t>
            </a:r>
            <a:r>
              <a:rPr sz="1150" b="1" spc="-50" dirty="0">
                <a:latin typeface="Raleway" pitchFamily="2" charset="0"/>
                <a:cs typeface="Arial"/>
              </a:rPr>
              <a:t>13H</a:t>
            </a:r>
            <a:r>
              <a:rPr sz="1150" b="1" spc="-15" dirty="0">
                <a:latin typeface="Raleway" pitchFamily="2" charset="0"/>
                <a:cs typeface="Arial"/>
              </a:rPr>
              <a:t> </a:t>
            </a:r>
            <a:r>
              <a:rPr sz="1150" b="1" spc="-50" dirty="0">
                <a:latin typeface="Raleway" pitchFamily="2" charset="0"/>
                <a:cs typeface="Arial"/>
              </a:rPr>
              <a:t>: </a:t>
            </a:r>
            <a:r>
              <a:rPr sz="1150" dirty="0">
                <a:latin typeface="Raleway" pitchFamily="2" charset="0"/>
                <a:cs typeface="Arial"/>
              </a:rPr>
              <a:t>TOURNOI</a:t>
            </a:r>
            <a:r>
              <a:rPr sz="1150" spc="114" dirty="0">
                <a:latin typeface="Raleway" pitchFamily="2" charset="0"/>
                <a:cs typeface="Arial"/>
              </a:rPr>
              <a:t> </a:t>
            </a:r>
            <a:r>
              <a:rPr sz="1150" spc="-25" dirty="0">
                <a:latin typeface="Raleway" pitchFamily="2" charset="0"/>
                <a:cs typeface="Arial"/>
              </a:rPr>
              <a:t>DE</a:t>
            </a:r>
            <a:endParaRPr sz="1150" dirty="0">
              <a:latin typeface="Raleway" pitchFamily="2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840" y="6939502"/>
            <a:ext cx="4448461" cy="1224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7180">
              <a:lnSpc>
                <a:spcPct val="113700"/>
              </a:lnSpc>
              <a:spcBef>
                <a:spcPts val="100"/>
              </a:spcBef>
            </a:pPr>
            <a:r>
              <a:rPr sz="1150" dirty="0">
                <a:latin typeface="Raleway" pitchFamily="2" charset="0"/>
                <a:cs typeface="Arial"/>
              </a:rPr>
              <a:t>OUVERT</a:t>
            </a:r>
            <a:r>
              <a:rPr sz="1150" spc="3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À</a:t>
            </a:r>
            <a:r>
              <a:rPr sz="1150" spc="3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TOUS,</a:t>
            </a:r>
            <a:r>
              <a:rPr sz="1150" spc="4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LICENCIÉS</a:t>
            </a:r>
            <a:r>
              <a:rPr sz="1150" spc="3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OU</a:t>
            </a:r>
            <a:r>
              <a:rPr sz="1150" spc="4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NON</a:t>
            </a:r>
            <a:r>
              <a:rPr sz="1150" spc="35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LICENCIÉS </a:t>
            </a:r>
            <a:r>
              <a:rPr sz="1150" dirty="0">
                <a:latin typeface="Raleway" pitchFamily="2" charset="0"/>
                <a:cs typeface="Arial"/>
              </a:rPr>
              <a:t>DAMES,</a:t>
            </a:r>
            <a:r>
              <a:rPr sz="1150" spc="2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MESSIEURS,</a:t>
            </a:r>
            <a:r>
              <a:rPr sz="1150" spc="30" dirty="0">
                <a:latin typeface="Raleway" pitchFamily="2" charset="0"/>
                <a:cs typeface="Arial"/>
              </a:rPr>
              <a:t> </a:t>
            </a:r>
            <a:r>
              <a:rPr sz="1150" spc="-20" dirty="0">
                <a:latin typeface="Raleway" pitchFamily="2" charset="0"/>
                <a:cs typeface="Arial"/>
              </a:rPr>
              <a:t>MIXTE</a:t>
            </a:r>
            <a:endParaRPr sz="1150" dirty="0">
              <a:latin typeface="Raleway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50" dirty="0">
                <a:latin typeface="Raleway" pitchFamily="2" charset="0"/>
                <a:cs typeface="Arial"/>
              </a:rPr>
              <a:t>À</a:t>
            </a:r>
            <a:r>
              <a:rPr sz="1150" spc="-3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PARTIR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DE</a:t>
            </a:r>
            <a:r>
              <a:rPr sz="1150" spc="-35" dirty="0">
                <a:latin typeface="Raleway" pitchFamily="2" charset="0"/>
                <a:cs typeface="Arial"/>
              </a:rPr>
              <a:t> </a:t>
            </a:r>
            <a:r>
              <a:rPr sz="1150" spc="-204" dirty="0">
                <a:latin typeface="Raleway" pitchFamily="2" charset="0"/>
                <a:cs typeface="Arial"/>
              </a:rPr>
              <a:t>11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spc="-25" dirty="0">
                <a:latin typeface="Raleway" pitchFamily="2" charset="0"/>
                <a:cs typeface="Arial"/>
              </a:rPr>
              <a:t>ANS</a:t>
            </a:r>
            <a:endParaRPr sz="1150" dirty="0">
              <a:latin typeface="Raleway" pitchFamily="2" charset="0"/>
              <a:cs typeface="Arial"/>
            </a:endParaRPr>
          </a:p>
          <a:p>
            <a:pPr marL="12700" marR="5080">
              <a:lnSpc>
                <a:spcPct val="113700"/>
              </a:lnSpc>
            </a:pPr>
            <a:r>
              <a:rPr sz="1150" spc="10" dirty="0">
                <a:latin typeface="Raleway" pitchFamily="2" charset="0"/>
                <a:cs typeface="Arial"/>
              </a:rPr>
              <a:t>ANIMATION</a:t>
            </a:r>
            <a:r>
              <a:rPr sz="1150" spc="55" dirty="0">
                <a:latin typeface="Raleway" pitchFamily="2" charset="0"/>
                <a:cs typeface="Arial"/>
              </a:rPr>
              <a:t> </a:t>
            </a:r>
            <a:r>
              <a:rPr sz="1150" spc="10" dirty="0">
                <a:latin typeface="Raleway" pitchFamily="2" charset="0"/>
                <a:cs typeface="Arial"/>
              </a:rPr>
              <a:t>CONVIVIALE</a:t>
            </a:r>
            <a:r>
              <a:rPr sz="1150" spc="55" dirty="0">
                <a:latin typeface="Raleway" pitchFamily="2" charset="0"/>
                <a:cs typeface="Arial"/>
              </a:rPr>
              <a:t> </a:t>
            </a:r>
            <a:r>
              <a:rPr sz="1150" spc="165" dirty="0">
                <a:latin typeface="Raleway" pitchFamily="2" charset="0"/>
                <a:cs typeface="Arial"/>
              </a:rPr>
              <a:t>-</a:t>
            </a:r>
            <a:r>
              <a:rPr sz="1150" spc="55" dirty="0">
                <a:latin typeface="Raleway" pitchFamily="2" charset="0"/>
                <a:cs typeface="Arial"/>
              </a:rPr>
              <a:t> </a:t>
            </a:r>
            <a:r>
              <a:rPr sz="1150" spc="10" dirty="0">
                <a:latin typeface="Raleway" pitchFamily="2" charset="0"/>
                <a:cs typeface="Arial"/>
              </a:rPr>
              <a:t>FORMULE</a:t>
            </a:r>
            <a:r>
              <a:rPr sz="1150" spc="60" dirty="0">
                <a:latin typeface="Raleway" pitchFamily="2" charset="0"/>
                <a:cs typeface="Arial"/>
              </a:rPr>
              <a:t> </a:t>
            </a:r>
            <a:r>
              <a:rPr sz="1150" spc="10" dirty="0">
                <a:latin typeface="Raleway" pitchFamily="2" charset="0"/>
                <a:cs typeface="Arial"/>
              </a:rPr>
              <a:t>MULTI</a:t>
            </a:r>
            <a:r>
              <a:rPr sz="1150" spc="-10" dirty="0">
                <a:latin typeface="Raleway" pitchFamily="2" charset="0"/>
                <a:cs typeface="Arial"/>
              </a:rPr>
              <a:t>CHANCE </a:t>
            </a:r>
            <a:r>
              <a:rPr sz="1150" dirty="0">
                <a:latin typeface="Raleway" pitchFamily="2" charset="0"/>
                <a:cs typeface="Arial"/>
              </a:rPr>
              <a:t>(FMC),</a:t>
            </a:r>
            <a:r>
              <a:rPr sz="1150" spc="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PLUSIEURS</a:t>
            </a:r>
            <a:r>
              <a:rPr sz="1150" spc="5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MATCHS.</a:t>
            </a:r>
            <a:endParaRPr sz="1150" dirty="0">
              <a:latin typeface="Raleway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50" spc="-50" dirty="0">
                <a:latin typeface="Raleway" pitchFamily="2" charset="0"/>
                <a:cs typeface="Arial"/>
              </a:rPr>
              <a:t>13H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spc="-80" dirty="0">
                <a:latin typeface="Raleway" pitchFamily="2" charset="0"/>
                <a:cs typeface="Arial"/>
              </a:rPr>
              <a:t>:</a:t>
            </a:r>
            <a:r>
              <a:rPr sz="1150" spc="-25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REMISE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DES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dirty="0">
                <a:latin typeface="Raleway" pitchFamily="2" charset="0"/>
                <a:cs typeface="Arial"/>
              </a:rPr>
              <a:t>PRIX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ET</a:t>
            </a:r>
            <a:r>
              <a:rPr sz="1150" spc="-30" dirty="0">
                <a:latin typeface="Raleway" pitchFamily="2" charset="0"/>
                <a:cs typeface="Arial"/>
              </a:rPr>
              <a:t> </a:t>
            </a:r>
            <a:r>
              <a:rPr sz="1150" spc="-10" dirty="0">
                <a:latin typeface="Raleway" pitchFamily="2" charset="0"/>
                <a:cs typeface="Arial"/>
              </a:rPr>
              <a:t>COCKTAIL</a:t>
            </a:r>
            <a:endParaRPr sz="1150" dirty="0">
              <a:latin typeface="Raleway" pitchFamily="2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4574" y="7430017"/>
            <a:ext cx="1922780" cy="58413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415"/>
              </a:spcBef>
            </a:pPr>
            <a:r>
              <a:rPr sz="1600" b="1" u="sng" spc="10" dirty="0">
                <a:latin typeface="Raleway" pitchFamily="2" charset="0"/>
                <a:cs typeface="Arial"/>
              </a:rPr>
              <a:t>INSCRIPTIONS</a:t>
            </a:r>
            <a:r>
              <a:rPr sz="1600" spc="275" dirty="0">
                <a:latin typeface="Raleway" pitchFamily="2" charset="0"/>
                <a:cs typeface="Arial"/>
              </a:rPr>
              <a:t> </a:t>
            </a:r>
            <a:r>
              <a:rPr sz="1600" b="1" spc="-50" dirty="0">
                <a:latin typeface="Raleway" pitchFamily="2" charset="0"/>
                <a:cs typeface="Arial"/>
              </a:rPr>
              <a:t>:</a:t>
            </a:r>
            <a:endParaRPr sz="1600" b="1" dirty="0">
              <a:latin typeface="Raleway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spc="110" dirty="0">
                <a:uFill>
                  <a:solidFill>
                    <a:srgbClr val="000000"/>
                  </a:solidFill>
                </a:uFill>
                <a:latin typeface="Raleway" pitchFamily="2" charset="0"/>
                <a:cs typeface="Arial"/>
              </a:rPr>
              <a:t>59640007@</a:t>
            </a:r>
            <a:r>
              <a:rPr sz="1600" spc="110" dirty="0">
                <a:latin typeface="Raleway" pitchFamily="2" charset="0"/>
                <a:cs typeface="Arial"/>
              </a:rPr>
              <a:t>fft.</a:t>
            </a:r>
            <a:r>
              <a:rPr lang="fr-FR" sz="1600" spc="110" dirty="0" err="1">
                <a:latin typeface="Raleway" pitchFamily="2" charset="0"/>
                <a:cs typeface="Arial"/>
              </a:rPr>
              <a:t>fr</a:t>
            </a:r>
            <a:endParaRPr sz="1600" dirty="0">
              <a:latin typeface="Raleway" pitchFamily="2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9779" y="7986430"/>
            <a:ext cx="20980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5" dirty="0">
                <a:latin typeface="Raleway" pitchFamily="2" charset="0"/>
                <a:cs typeface="Arial"/>
              </a:rPr>
              <a:t>tél</a:t>
            </a:r>
            <a:r>
              <a:rPr sz="1600" spc="-60" dirty="0">
                <a:latin typeface="Raleway" pitchFamily="2" charset="0"/>
                <a:cs typeface="Arial"/>
              </a:rPr>
              <a:t> </a:t>
            </a:r>
            <a:r>
              <a:rPr sz="1600" spc="-130" dirty="0">
                <a:latin typeface="Raleway" pitchFamily="2" charset="0"/>
                <a:cs typeface="Arial"/>
              </a:rPr>
              <a:t>:</a:t>
            </a:r>
            <a:r>
              <a:rPr sz="1600" spc="-60" dirty="0">
                <a:latin typeface="Raleway" pitchFamily="2" charset="0"/>
                <a:cs typeface="Arial"/>
              </a:rPr>
              <a:t> </a:t>
            </a:r>
            <a:r>
              <a:rPr sz="1600" spc="185" dirty="0">
                <a:latin typeface="Raleway" pitchFamily="2" charset="0"/>
                <a:cs typeface="Arial"/>
              </a:rPr>
              <a:t>05</a:t>
            </a:r>
            <a:r>
              <a:rPr sz="1600" spc="-60" dirty="0">
                <a:latin typeface="Raleway" pitchFamily="2" charset="0"/>
                <a:cs typeface="Arial"/>
              </a:rPr>
              <a:t> </a:t>
            </a:r>
            <a:r>
              <a:rPr sz="1600" spc="90" dirty="0">
                <a:latin typeface="Raleway" pitchFamily="2" charset="0"/>
                <a:cs typeface="Arial"/>
              </a:rPr>
              <a:t>59</a:t>
            </a:r>
            <a:r>
              <a:rPr sz="1600" spc="-60" dirty="0">
                <a:latin typeface="Raleway" pitchFamily="2" charset="0"/>
                <a:cs typeface="Arial"/>
              </a:rPr>
              <a:t> </a:t>
            </a:r>
            <a:r>
              <a:rPr sz="1600" spc="100" dirty="0">
                <a:latin typeface="Raleway" pitchFamily="2" charset="0"/>
                <a:cs typeface="Arial"/>
              </a:rPr>
              <a:t>26</a:t>
            </a:r>
            <a:r>
              <a:rPr sz="1600" spc="-55" dirty="0">
                <a:latin typeface="Raleway" pitchFamily="2" charset="0"/>
                <a:cs typeface="Arial"/>
              </a:rPr>
              <a:t> </a:t>
            </a:r>
            <a:r>
              <a:rPr sz="1600" spc="140" dirty="0">
                <a:latin typeface="Raleway" pitchFamily="2" charset="0"/>
                <a:cs typeface="Arial"/>
              </a:rPr>
              <a:t>48</a:t>
            </a:r>
            <a:r>
              <a:rPr sz="1600" spc="-60" dirty="0">
                <a:latin typeface="Raleway" pitchFamily="2" charset="0"/>
                <a:cs typeface="Arial"/>
              </a:rPr>
              <a:t> </a:t>
            </a:r>
            <a:r>
              <a:rPr sz="1600" spc="-25" dirty="0">
                <a:latin typeface="Raleway" pitchFamily="2" charset="0"/>
                <a:cs typeface="Arial"/>
              </a:rPr>
              <a:t>01</a:t>
            </a:r>
            <a:endParaRPr sz="1600" dirty="0">
              <a:latin typeface="Raleway" pitchFamily="2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0E7A75-7B89-405E-2771-CF34A159DF6E}"/>
              </a:ext>
            </a:extLst>
          </p:cNvPr>
          <p:cNvSpPr/>
          <p:nvPr/>
        </p:nvSpPr>
        <p:spPr>
          <a:xfrm>
            <a:off x="4464050" y="339146"/>
            <a:ext cx="2646080" cy="1124529"/>
          </a:xfrm>
          <a:prstGeom prst="rect">
            <a:avLst/>
          </a:prstGeom>
          <a:solidFill>
            <a:srgbClr val="E8BA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2D6816-0AF4-2884-CCCC-22FDD04C226A}"/>
              </a:ext>
            </a:extLst>
          </p:cNvPr>
          <p:cNvSpPr txBox="1"/>
          <p:nvPr/>
        </p:nvSpPr>
        <p:spPr>
          <a:xfrm>
            <a:off x="1224000" y="6721475"/>
            <a:ext cx="1600200" cy="269304"/>
          </a:xfrm>
          <a:prstGeom prst="rect">
            <a:avLst/>
          </a:prstGeom>
          <a:solidFill>
            <a:srgbClr val="8BCCDD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150" b="1" dirty="0">
                <a:latin typeface="Raleway" pitchFamily="2" charset="0"/>
              </a:rPr>
              <a:t>PADEL EN DOUBLE</a:t>
            </a:r>
          </a:p>
        </p:txBody>
      </p:sp>
      <p:pic>
        <p:nvPicPr>
          <p:cNvPr id="16" name="Image 15" descr="Une image contenant texte, balle, golf, conception&#10;&#10;Description générée automatiquement">
            <a:extLst>
              <a:ext uri="{FF2B5EF4-FFF2-40B4-BE49-F238E27FC236}">
                <a16:creationId xmlns:a16="http://schemas.microsoft.com/office/drawing/2014/main" id="{D11B8D68-9E36-A3CA-C88A-DA1BB01AA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391201"/>
            <a:ext cx="2594283" cy="10204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170</Words>
  <Application>Microsoft Office PowerPoint</Application>
  <PresentationFormat>Personnalisé</PresentationFormat>
  <Paragraphs>25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2023</dc:title>
  <dc:creator>jean yves Maisonnave</dc:creator>
  <cp:keywords>DAFnv33P3Nk,BAFASH0qWJM</cp:keywords>
  <cp:lastModifiedBy>Arnaud LE BLANC</cp:lastModifiedBy>
  <cp:revision>2</cp:revision>
  <dcterms:created xsi:type="dcterms:W3CDTF">2024-04-08T13:30:48Z</dcterms:created>
  <dcterms:modified xsi:type="dcterms:W3CDTF">2024-04-08T13:45:00Z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2023-07-05T00:00:00Z</vt:filetime>
  </property>
  <property fmtid="{D5CDD505-2E9C-101B-9397-08002B2CF9AE}" pid="3" name="Creator">
    <vt:lpwstr>Canva</vt:lpwstr>
  </property>
  <property fmtid="{D5CDD505-2E9C-101B-9397-08002B2CF9AE}" pid="4" name="LastSaved">
    <vt:filetime>2024-04-08T00:00:00Z</vt:filetime>
  </property>
  <property fmtid="{D5CDD505-2E9C-101B-9397-08002B2CF9AE}" pid="5" name="Producer">
    <vt:lpwstr>Canva</vt:lpwstr>
  </property>
</Properties>
</file>